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57" r:id="rId5"/>
    <p:sldId id="268" r:id="rId6"/>
    <p:sldId id="259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2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20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6" pos="551" userDrawn="1">
          <p15:clr>
            <a:srgbClr val="A4A3A4"/>
          </p15:clr>
        </p15:guide>
        <p15:guide id="7" pos="7129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pos="2933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  <p15:guide id="12" pos="778" userDrawn="1">
          <p15:clr>
            <a:srgbClr val="A4A3A4"/>
          </p15:clr>
        </p15:guide>
        <p15:guide id="13" orient="horz" pos="9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E596"/>
    <a:srgbClr val="6882F9"/>
    <a:srgbClr val="FAFBFF"/>
    <a:srgbClr val="375AF6"/>
    <a:srgbClr val="0A141E"/>
    <a:srgbClr val="F1785B"/>
    <a:srgbClr val="9BA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7284" autoAdjust="0"/>
  </p:normalViewPr>
  <p:slideViewPr>
    <p:cSldViewPr snapToGrid="0">
      <p:cViewPr>
        <p:scale>
          <a:sx n="130" d="100"/>
          <a:sy n="130" d="100"/>
        </p:scale>
        <p:origin x="2510" y="1670"/>
      </p:cViewPr>
      <p:guideLst>
        <p:guide orient="horz" pos="3521"/>
        <p:guide orient="horz" pos="4156"/>
        <p:guide orient="horz" pos="3861"/>
        <p:guide orient="horz" pos="459"/>
        <p:guide orient="horz" pos="686"/>
        <p:guide orient="horz" pos="958"/>
        <p:guide pos="3840"/>
        <p:guide pos="4520"/>
        <p:guide pos="7469"/>
        <p:guide pos="551"/>
        <p:guide pos="7129"/>
        <p:guide pos="2933"/>
        <p:guide pos="7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224C3-5C24-4EE5-8B4B-6E5607AF4DAC}" type="datetimeFigureOut">
              <a:rPr lang="pl-PL" smtClean="0"/>
              <a:t>29.12.2025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913A-DEF0-42E2-B1BD-AE5B1B8D76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7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913A-DEF0-42E2-B1BD-AE5B1B8D76D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65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F1773B-1E16-F5B6-F958-C3CA9E225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9769F61-7121-6903-DDD6-02652A2E9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C225F56-EFC0-92E1-3A4B-AB954CD4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E7070D4-A02C-6C2A-687D-7801D082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D0029CA-FF91-DC76-A150-E0B3111D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189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FCAAAF-1629-5274-F5F9-BE918C90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962773A-3D6D-9D41-D31F-A03029A62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35B6F6-21DD-9C8A-E76F-E63DD8FF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6C659DA-F0AC-5736-1FA4-916216C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1EEE170-FAC3-4F6B-60B6-AAF4A014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4544F03-7440-CA2D-0936-2E336E257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88E3753-4DB5-AB5C-B122-F656C293B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D4F52F-97DB-9F5E-5147-221497E3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77A2D27-962D-8421-0FBC-8A1FAFE6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E5CB063-C208-DE13-D307-F30915C3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624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E86A95-A16A-6605-F24C-30571F55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B094A77-5C74-F7BD-2320-71CCA9426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3F71D74-BC93-8E1C-B9C3-575800D1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4708BA3-DD91-F8F9-74E2-979F6AC3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BF5DAC9-DEAD-7054-0F81-E7D3E7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50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DCAE28-2E7D-093A-F46C-27303C0A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65C6563-3A87-E6B0-164E-21277BC52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0A753C9-EC54-7667-6CD3-5DB69F23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51E5E7-A667-BB70-D297-BC380D2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E84C4A-C4D3-9D48-5C2D-9C005589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98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147C8B-22B9-E5CF-6CA0-F8A5290E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8D4BBB-C4DD-4A04-CA49-4A2EA796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8275790-6931-961A-BCE7-D259E5A9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5CF66B-1E23-5566-232D-3D02AF95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F611B08-59F7-CEC0-38F2-8E3E47EA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C0DF954-E317-880C-E5C5-6AC3A552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14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42215E-11DF-1C6D-4462-2D4B065F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514FA90-821A-4A17-B0B6-D5393D8C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31BAB01-B0D3-EC29-8743-61BAE0781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9B87B78-2A2D-963A-19BA-A2E5724CF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58567C7-BB74-ADD9-95F4-9D29436D7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7FAE048-274C-314D-229C-9A6D0D4D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C683A4B6-45AD-62D6-EF83-4115DE20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DE0E150A-62A7-7648-70D9-223676D2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74E2ED-27ED-815B-96C5-11337F00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7747C55B-9757-2826-ED34-CFECC739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2E1B35C-7B57-02CB-9C6A-83E65CDA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802A1D0-22B2-1065-D2D5-3F3E4EA6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854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DCEAE08-A44C-F90D-26D5-A0006D00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7CFBB404-AA7F-23C3-0CF6-B6DAB7EE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F442EC4-C7EF-3C8B-F363-0D290555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6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4158D3-E6E9-145E-B904-0A9696F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42B2C1-0B4A-4001-7348-314BA2D88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F60B5B3-76E1-E545-231C-EE5FC948F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E156BD-F96C-A328-4035-E6555EA3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7B090BD-9B80-93D1-232A-450CD7D2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A913211-EF76-D137-120F-9F23E92D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812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622C43-9451-73D9-9D15-E174853D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F9A3192-97FE-6739-C365-4DB44977B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355BE96-55F4-9BCF-CEF5-920676F27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38006EB-8014-8D5F-AC89-21D2429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DAD18A8-A3C4-CA6B-2EDC-A90CA97A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6578B5E-B5B2-7063-9956-3A852380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445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086E11F9-0CD2-C0DC-200A-423B422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E697087-FB04-5892-62D8-4171DE24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58A053B-AC4C-585F-E943-4B771C602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D923-2A85-47DA-9E12-9CDADE888F4B}" type="datetimeFigureOut">
              <a:rPr lang="pl-PL" smtClean="0"/>
              <a:t>29.12.2025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5EB6D14-73C2-4886-6933-35A0E3AC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0E2EDC-9E18-B8D5-83D8-5D153ECF1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71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wspieramykluby.pl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02CE7A0-7AA5-411D-B604-E7C92C74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53" y="0"/>
            <a:ext cx="5455847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DCA0F3A-2A02-5A92-0287-7E17B795C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728663"/>
            <a:ext cx="2878428" cy="6951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AFF00AE-780D-584A-E4C3-CBC71BBE36CB}"/>
              </a:ext>
            </a:extLst>
          </p:cNvPr>
          <p:cNvSpPr txBox="1"/>
          <p:nvPr/>
        </p:nvSpPr>
        <p:spPr>
          <a:xfrm>
            <a:off x="874713" y="2836128"/>
            <a:ext cx="6253316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dirty="0" smtClean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Jak założyć Klub Sportowy</a:t>
            </a:r>
            <a:endParaRPr lang="pl-PL" sz="4000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endParaRPr lang="pl-PL" sz="3200" dirty="0">
              <a:solidFill>
                <a:srgbClr val="FAFBFF"/>
              </a:solidFill>
              <a:latin typeface="Poppins SemiBold" panose="00000700000000000000" pitchFamily="2" charset="-18"/>
              <a:cs typeface="Poppins Light" panose="00000400000000000000" pitchFamily="2" charset="-18"/>
            </a:endParaRPr>
          </a:p>
          <a:p>
            <a:endParaRPr lang="pl-PL" sz="3200" dirty="0">
              <a:solidFill>
                <a:srgbClr val="FAFBFF"/>
              </a:solidFill>
              <a:latin typeface="Poppins SemiBold" panose="00000700000000000000" pitchFamily="2" charset="-18"/>
              <a:cs typeface="Poppins Light" panose="00000400000000000000" pitchFamily="2" charset="-18"/>
            </a:endParaRPr>
          </a:p>
          <a:p>
            <a:endParaRPr lang="pl-PL" sz="3200" dirty="0">
              <a:solidFill>
                <a:srgbClr val="FAFBFF"/>
              </a:solidFill>
              <a:latin typeface="Poppins SemiBold" panose="00000700000000000000" pitchFamily="2" charset="-18"/>
              <a:cs typeface="Poppins Light" panose="00000400000000000000" pitchFamily="2" charset="-18"/>
            </a:endParaRPr>
          </a:p>
          <a:p>
            <a:endParaRPr lang="pl-PL" sz="4800" dirty="0">
              <a:solidFill>
                <a:srgbClr val="FAFBFF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r>
              <a:rPr lang="pl-PL" sz="1400" dirty="0" smtClean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Paweł Radecki</a:t>
            </a:r>
            <a:endParaRPr lang="pl-PL" sz="1400" dirty="0">
              <a:solidFill>
                <a:srgbClr val="FAFBFF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7145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01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B491E17-C6FB-1C61-A12C-F52C05358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24734"/>
          <a:stretch>
            <a:fillRect/>
          </a:stretch>
        </p:blipFill>
        <p:spPr>
          <a:xfrm flipH="1">
            <a:off x="6095999" y="728662"/>
            <a:ext cx="5222721" cy="5400675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F4AFF5E-C210-8159-482A-E6029C5DD789}"/>
              </a:ext>
            </a:extLst>
          </p:cNvPr>
          <p:cNvSpPr/>
          <p:nvPr/>
        </p:nvSpPr>
        <p:spPr>
          <a:xfrm>
            <a:off x="874713" y="728663"/>
            <a:ext cx="5221286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022590E4-3BE5-C513-46D4-3FDEC155C628}"/>
              </a:ext>
            </a:extLst>
          </p:cNvPr>
          <p:cNvSpPr txBox="1"/>
          <p:nvPr/>
        </p:nvSpPr>
        <p:spPr>
          <a:xfrm>
            <a:off x="1236507" y="1089025"/>
            <a:ext cx="48609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Forma organizacyjna</a:t>
            </a:r>
            <a:endParaRPr lang="pl-PL" sz="32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0F4D698-790F-1BF3-5241-5202F85BF480}"/>
              </a:ext>
            </a:extLst>
          </p:cNvPr>
          <p:cNvSpPr txBox="1"/>
          <p:nvPr/>
        </p:nvSpPr>
        <p:spPr>
          <a:xfrm>
            <a:off x="1236505" y="2474893"/>
            <a:ext cx="444836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Stowarzyszenie zarejestrowane w KRS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Uczniowski Klub Sportowy</a:t>
            </a:r>
          </a:p>
          <a:p>
            <a:pPr marL="285750" indent="-285750">
              <a:buFontTx/>
              <a:buChar char="-"/>
            </a:pPr>
            <a:r>
              <a:rPr lang="pl-PL" sz="1400" b="1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Klub Sportowy zarejestrowany w Starostwie Powiatowym</a:t>
            </a:r>
            <a:endParaRPr lang="pl-PL" sz="1400" b="1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4568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F1785B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B846716-423E-2AA5-4664-265A9D2F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A83B2BE-92C6-F014-2381-B3EA3A116D9C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02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FB74E37E-024B-AE2E-1660-2FBCFCA1E6A8}"/>
              </a:ext>
            </a:extLst>
          </p:cNvPr>
          <p:cNvSpPr/>
          <p:nvPr/>
        </p:nvSpPr>
        <p:spPr>
          <a:xfrm>
            <a:off x="4656138" y="728663"/>
            <a:ext cx="6662584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1DD810D-B975-F290-7175-827D13218375}"/>
              </a:ext>
            </a:extLst>
          </p:cNvPr>
          <p:cNvSpPr txBox="1"/>
          <p:nvPr/>
        </p:nvSpPr>
        <p:spPr>
          <a:xfrm>
            <a:off x="5017932" y="1089025"/>
            <a:ext cx="48609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Od czego zacząć?</a:t>
            </a:r>
            <a:endParaRPr lang="pl-PL" sz="32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5C4BEA4-1736-05A4-383B-32AF7B697480}"/>
              </a:ext>
            </a:extLst>
          </p:cNvPr>
          <p:cNvSpPr txBox="1"/>
          <p:nvPr/>
        </p:nvSpPr>
        <p:spPr>
          <a:xfrm>
            <a:off x="5017930" y="2459504"/>
            <a:ext cx="591234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Inicjatywa, nazwa klubu i siedziba organizacji</a:t>
            </a:r>
          </a:p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Spotkanie założycielskie</a:t>
            </a:r>
          </a:p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Statut</a:t>
            </a:r>
          </a:p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Złożenie dokumentu w starostwie</a:t>
            </a:r>
          </a:p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Wystąpienie o numer NIP i REGON</a:t>
            </a:r>
          </a:p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Rozpoczęcie działalności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8DEA65E9-CE2D-C2C8-1FB8-5842EE1AD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r="13785"/>
          <a:stretch>
            <a:fillRect/>
          </a:stretch>
        </p:blipFill>
        <p:spPr>
          <a:xfrm>
            <a:off x="874712" y="728662"/>
            <a:ext cx="3781425" cy="5400674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7F218E0C-2B5D-6ECB-E25E-298028FEE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30" y="5228975"/>
            <a:ext cx="429594" cy="540000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xmlns="" id="{60D618EB-694D-2306-8551-5FC46FD9B7D7}"/>
              </a:ext>
            </a:extLst>
          </p:cNvPr>
          <p:cNvSpPr txBox="1"/>
          <p:nvPr/>
        </p:nvSpPr>
        <p:spPr>
          <a:xfrm>
            <a:off x="5698734" y="5375864"/>
            <a:ext cx="48609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i="1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Cele i środki działania stowarzyszenia określają co możemy robić.</a:t>
            </a:r>
            <a:endParaRPr lang="pl-PL" sz="1400" i="1" dirty="0">
              <a:solidFill>
                <a:srgbClr val="375AF6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922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F1785B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7864D47-E08B-7DE2-27AB-D30750379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rostokąt 42">
            <a:extLst>
              <a:ext uri="{FF2B5EF4-FFF2-40B4-BE49-F238E27FC236}">
                <a16:creationId xmlns:a16="http://schemas.microsoft.com/office/drawing/2014/main" xmlns="" id="{62A8B2A5-6D7B-3C06-4176-705BB8E9DA05}"/>
              </a:ext>
            </a:extLst>
          </p:cNvPr>
          <p:cNvSpPr/>
          <p:nvPr/>
        </p:nvSpPr>
        <p:spPr>
          <a:xfrm>
            <a:off x="8158716" y="3428998"/>
            <a:ext cx="3158571" cy="28916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540000" rIns="360000" bIns="180000" rtlCol="0" anchor="ctr"/>
          <a:lstStyle/>
          <a:p>
            <a:pPr algn="ctr"/>
            <a:r>
              <a:rPr lang="pl-PL" sz="2000" dirty="0" smtClean="0">
                <a:solidFill>
                  <a:srgbClr val="F1785B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Wniosek do Instytucji</a:t>
            </a:r>
            <a:endParaRPr lang="pl-PL" sz="2000" dirty="0">
              <a:solidFill>
                <a:srgbClr val="F1785B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Wniosek do właściwego Starostwa Powiatowego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Wniosek NIP-2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Wniosek RG-OP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Konto Bankowe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Pieczątka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xmlns="" id="{C0991ED1-8742-AD39-0606-0FC27D071211}"/>
              </a:ext>
            </a:extLst>
          </p:cNvPr>
          <p:cNvSpPr/>
          <p:nvPr/>
        </p:nvSpPr>
        <p:spPr>
          <a:xfrm>
            <a:off x="4516712" y="3429000"/>
            <a:ext cx="3158571" cy="28916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540000" rIns="360000" bIns="180000" rtlCol="0" anchor="ctr"/>
          <a:lstStyle/>
          <a:p>
            <a:pPr algn="ctr"/>
            <a:r>
              <a:rPr lang="pl-PL" sz="2000" dirty="0" smtClean="0">
                <a:solidFill>
                  <a:srgbClr val="01E59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Uchwały</a:t>
            </a:r>
          </a:p>
          <a:p>
            <a:pPr algn="ctr"/>
            <a:endParaRPr lang="pl-PL" sz="2000" dirty="0">
              <a:solidFill>
                <a:srgbClr val="01E59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Założenie Klubu Sportowego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Uchwalenie Statutu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Wybór Zarządu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Wybór Komisji Rewizyjnej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Ukonstytuowanie się Zarządu i Komisji Rewizyjnej</a:t>
            </a: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xmlns="" id="{D034ACD3-E6B5-D701-CCE4-D7623A3B7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2" t="21176" r="10857" b="24422"/>
          <a:stretch>
            <a:fillRect/>
          </a:stretch>
        </p:blipFill>
        <p:spPr>
          <a:xfrm>
            <a:off x="8158714" y="728662"/>
            <a:ext cx="3158574" cy="2700337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xmlns="" id="{275431FB-A91F-3D8D-9D6A-231D9BCA3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/>
          <a:stretch>
            <a:fillRect/>
          </a:stretch>
        </p:blipFill>
        <p:spPr>
          <a:xfrm>
            <a:off x="4516713" y="728662"/>
            <a:ext cx="3158572" cy="270033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FA602B8-D1A5-07CC-496D-F970A741A50B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 smtClean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03</a:t>
            </a:r>
            <a:endParaRPr lang="pl-PL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385FAD24-E1B0-82CF-938A-4E0A9D3C9855}"/>
              </a:ext>
            </a:extLst>
          </p:cNvPr>
          <p:cNvSpPr/>
          <p:nvPr/>
        </p:nvSpPr>
        <p:spPr>
          <a:xfrm>
            <a:off x="874713" y="3428999"/>
            <a:ext cx="3158571" cy="289165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540000" rIns="360000" bIns="180000" rtlCol="0" anchor="ctr"/>
          <a:lstStyle/>
          <a:p>
            <a:pPr algn="ctr"/>
            <a:r>
              <a:rPr lang="pl-PL" sz="20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Spotkanie założycielskie</a:t>
            </a:r>
            <a:endParaRPr lang="pl-PL" sz="20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Protokół z Zebrania Założycieli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Lista Założycieli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Statut</a:t>
            </a:r>
          </a:p>
          <a:p>
            <a:pPr marL="285750" indent="-285750" algn="ctr">
              <a:buFontTx/>
              <a:buChar char="-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Lista obecności</a:t>
            </a:r>
          </a:p>
          <a:p>
            <a:pPr algn="ctr"/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9A584D39-B6E7-997A-E0B2-9079E4650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r="11935"/>
          <a:stretch>
            <a:fillRect/>
          </a:stretch>
        </p:blipFill>
        <p:spPr>
          <a:xfrm>
            <a:off x="874712" y="728663"/>
            <a:ext cx="3158571" cy="2700337"/>
          </a:xfrm>
          <a:prstGeom prst="rect">
            <a:avLst/>
          </a:prstGeom>
        </p:spPr>
      </p:pic>
      <p:sp>
        <p:nvSpPr>
          <p:cNvPr id="22" name="Owal 21">
            <a:extLst>
              <a:ext uri="{FF2B5EF4-FFF2-40B4-BE49-F238E27FC236}">
                <a16:creationId xmlns:a16="http://schemas.microsoft.com/office/drawing/2014/main" xmlns="" id="{E20BAB24-11B1-6B30-100D-215BAF7191F3}"/>
              </a:ext>
            </a:extLst>
          </p:cNvPr>
          <p:cNvSpPr/>
          <p:nvPr/>
        </p:nvSpPr>
        <p:spPr>
          <a:xfrm>
            <a:off x="1996797" y="2971800"/>
            <a:ext cx="914400" cy="914400"/>
          </a:xfrm>
          <a:prstGeom prst="ellipse">
            <a:avLst/>
          </a:prstGeom>
          <a:solidFill>
            <a:srgbClr val="375A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1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xmlns="" id="{6E503337-7A76-A22B-79FB-0A815DC135BA}"/>
              </a:ext>
            </a:extLst>
          </p:cNvPr>
          <p:cNvSpPr/>
          <p:nvPr/>
        </p:nvSpPr>
        <p:spPr>
          <a:xfrm>
            <a:off x="5638799" y="2971799"/>
            <a:ext cx="914400" cy="914400"/>
          </a:xfrm>
          <a:prstGeom prst="ellipse">
            <a:avLst/>
          </a:prstGeom>
          <a:solidFill>
            <a:srgbClr val="01E5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2</a:t>
            </a: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xmlns="" id="{C229FC4C-C6BB-0288-6B5A-AD7DC407ECF0}"/>
              </a:ext>
            </a:extLst>
          </p:cNvPr>
          <p:cNvSpPr/>
          <p:nvPr/>
        </p:nvSpPr>
        <p:spPr>
          <a:xfrm>
            <a:off x="9280801" y="2971799"/>
            <a:ext cx="914400" cy="914400"/>
          </a:xfrm>
          <a:prstGeom prst="ellipse">
            <a:avLst/>
          </a:prstGeom>
          <a:solidFill>
            <a:srgbClr val="F178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831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F1785B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B846716-423E-2AA5-4664-265A9D2F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A83B2BE-92C6-F014-2381-B3EA3A116D9C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 smtClean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04</a:t>
            </a:r>
            <a:endParaRPr lang="pl-PL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FB74E37E-024B-AE2E-1660-2FBCFCA1E6A8}"/>
              </a:ext>
            </a:extLst>
          </p:cNvPr>
          <p:cNvSpPr/>
          <p:nvPr/>
        </p:nvSpPr>
        <p:spPr>
          <a:xfrm>
            <a:off x="4656138" y="728663"/>
            <a:ext cx="6662584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1DD810D-B975-F290-7175-827D13218375}"/>
              </a:ext>
            </a:extLst>
          </p:cNvPr>
          <p:cNvSpPr txBox="1"/>
          <p:nvPr/>
        </p:nvSpPr>
        <p:spPr>
          <a:xfrm>
            <a:off x="5017932" y="1089025"/>
            <a:ext cx="48609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 smtClean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Co dalej z Klubem Sportowym</a:t>
            </a:r>
            <a:endParaRPr lang="pl-PL" sz="3200" dirty="0">
              <a:solidFill>
                <a:srgbClr val="375AF6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5C4BEA4-1736-05A4-383B-32AF7B697480}"/>
              </a:ext>
            </a:extLst>
          </p:cNvPr>
          <p:cNvSpPr txBox="1"/>
          <p:nvPr/>
        </p:nvSpPr>
        <p:spPr>
          <a:xfrm>
            <a:off x="5017930" y="2459504"/>
            <a:ext cx="591234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Księgowość</a:t>
            </a:r>
          </a:p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Ochrona Małoletnich</a:t>
            </a:r>
          </a:p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RODO</a:t>
            </a:r>
          </a:p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Zgody</a:t>
            </a:r>
            <a:endParaRPr lang="pl-PL" sz="1400" dirty="0" smtClean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Media</a:t>
            </a:r>
          </a:p>
          <a:p>
            <a:pPr marL="342900" indent="-342900">
              <a:buAutoNum type="arabicPeriod"/>
            </a:pPr>
            <a:r>
              <a:rPr lang="pl-PL" sz="1400" dirty="0" smtClean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Wpis do KRS </a:t>
            </a:r>
            <a:endParaRPr lang="pl-PL" sz="1400" dirty="0" smtClean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342900" indent="-342900">
              <a:buAutoNum type="arabicPeriod"/>
            </a:pPr>
            <a:endParaRPr lang="pl-PL" sz="1400" dirty="0" smtClean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342900" indent="-342900">
              <a:buAutoNum type="arabicPeriod"/>
            </a:pPr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8DEA65E9-CE2D-C2C8-1FB8-5842EE1AD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r="13785"/>
          <a:stretch>
            <a:fillRect/>
          </a:stretch>
        </p:blipFill>
        <p:spPr>
          <a:xfrm>
            <a:off x="874712" y="728662"/>
            <a:ext cx="3781425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7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A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3468F84-BDAC-8040-C784-C2DB3742F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2F8BA8-4399-C9B5-009D-13D0248A15D6}"/>
              </a:ext>
            </a:extLst>
          </p:cNvPr>
          <p:cNvSpPr/>
          <p:nvPr/>
        </p:nvSpPr>
        <p:spPr>
          <a:xfrm>
            <a:off x="0" y="5589588"/>
            <a:ext cx="12191999" cy="1268412"/>
          </a:xfrm>
          <a:prstGeom prst="rect">
            <a:avLst/>
          </a:prstGeom>
          <a:gradFill>
            <a:gsLst>
              <a:gs pos="50000">
                <a:srgbClr val="FAFBFF"/>
              </a:gs>
              <a:gs pos="100000">
                <a:srgbClr val="6882F9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714853F4-BD24-18D5-447B-FA5EF188AFA9}"/>
              </a:ext>
            </a:extLst>
          </p:cNvPr>
          <p:cNvSpPr txBox="1"/>
          <p:nvPr/>
        </p:nvSpPr>
        <p:spPr>
          <a:xfrm>
            <a:off x="1235075" y="3493926"/>
            <a:ext cx="42490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6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Wejdź na naszą stronę internetową</a:t>
            </a:r>
          </a:p>
          <a:p>
            <a:r>
              <a:rPr lang="pl-PL" sz="16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i dowiedz się więcej!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D788D8D-7F0E-EA0A-7AC9-4F3E65E24DC0}"/>
              </a:ext>
            </a:extLst>
          </p:cNvPr>
          <p:cNvSpPr txBox="1"/>
          <p:nvPr/>
        </p:nvSpPr>
        <p:spPr>
          <a:xfrm>
            <a:off x="1235075" y="4418646"/>
            <a:ext cx="47569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 u="sng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www.wspieramykluby.pl</a:t>
            </a:r>
            <a:endParaRPr lang="pl-PL" sz="2400" u="sng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B86F502-D00B-7406-ACC4-DE1FF0DAA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686686" y="3319324"/>
            <a:ext cx="425073" cy="84164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7AA64DC9-6916-2504-438B-AA40B1EEBD0D}"/>
              </a:ext>
            </a:extLst>
          </p:cNvPr>
          <p:cNvSpPr txBox="1"/>
          <p:nvPr/>
        </p:nvSpPr>
        <p:spPr>
          <a:xfrm>
            <a:off x="1235075" y="1537407"/>
            <a:ext cx="378142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Dziękuję </a:t>
            </a:r>
          </a:p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za uwagę </a:t>
            </a:r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  <a:sym typeface="Wingdings" panose="05000000000000000000" pitchFamily="2" charset="2"/>
              </a:rPr>
              <a:t></a:t>
            </a:r>
            <a:endParaRPr lang="pl-PL" sz="4000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CDAD5CC0-2418-4050-B9FC-33E5B55A6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88" y="5953794"/>
            <a:ext cx="2551499" cy="540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E07AEA01-902D-7EB0-9F7D-AFC29134C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49" y="5953794"/>
            <a:ext cx="2969995" cy="540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CA61FB4C-1CE8-1DBC-F8F2-3C572CA57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58" y="0"/>
            <a:ext cx="4275255" cy="537399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E7FAA140-D338-A2C4-4613-91E44E421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01" y="2124678"/>
            <a:ext cx="5537159" cy="29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66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137</Words>
  <Application>Microsoft Office PowerPoint</Application>
  <PresentationFormat>Niestandardowy</PresentationFormat>
  <Paragraphs>58</Paragraphs>
  <Slides>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ADMIN</cp:lastModifiedBy>
  <cp:revision>19</cp:revision>
  <dcterms:created xsi:type="dcterms:W3CDTF">2025-07-03T15:04:23Z</dcterms:created>
  <dcterms:modified xsi:type="dcterms:W3CDTF">2025-12-29T11:46:25Z</dcterms:modified>
</cp:coreProperties>
</file>