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58" r:id="rId4"/>
    <p:sldId id="261" r:id="rId5"/>
    <p:sldId id="262" r:id="rId6"/>
    <p:sldId id="263" r:id="rId7"/>
    <p:sldId id="264" r:id="rId8"/>
    <p:sldId id="267" r:id="rId9"/>
    <p:sldId id="266" r:id="rId10"/>
    <p:sldId id="265" r:id="rId11"/>
    <p:sldId id="270" r:id="rId12"/>
    <p:sldId id="272" r:id="rId13"/>
    <p:sldId id="271" r:id="rId14"/>
    <p:sldId id="269" r:id="rId15"/>
    <p:sldId id="274" r:id="rId16"/>
    <p:sldId id="273" r:id="rId17"/>
    <p:sldId id="277" r:id="rId18"/>
    <p:sldId id="279" r:id="rId19"/>
    <p:sldId id="259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521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520" userDrawn="1">
          <p15:clr>
            <a:srgbClr val="A4A3A4"/>
          </p15:clr>
        </p15:guide>
        <p15:guide id="4" pos="7469" userDrawn="1">
          <p15:clr>
            <a:srgbClr val="A4A3A4"/>
          </p15:clr>
        </p15:guide>
        <p15:guide id="5" orient="horz" pos="4156" userDrawn="1">
          <p15:clr>
            <a:srgbClr val="A4A3A4"/>
          </p15:clr>
        </p15:guide>
        <p15:guide id="6" pos="551" userDrawn="1">
          <p15:clr>
            <a:srgbClr val="A4A3A4"/>
          </p15:clr>
        </p15:guide>
        <p15:guide id="7" pos="7129" userDrawn="1">
          <p15:clr>
            <a:srgbClr val="A4A3A4"/>
          </p15:clr>
        </p15:guide>
        <p15:guide id="8" orient="horz" pos="3861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pos="2933" userDrawn="1">
          <p15:clr>
            <a:srgbClr val="A4A3A4"/>
          </p15:clr>
        </p15:guide>
        <p15:guide id="11" orient="horz" pos="686" userDrawn="1">
          <p15:clr>
            <a:srgbClr val="A4A3A4"/>
          </p15:clr>
        </p15:guide>
        <p15:guide id="12" pos="778" userDrawn="1">
          <p15:clr>
            <a:srgbClr val="A4A3A4"/>
          </p15:clr>
        </p15:guide>
        <p15:guide id="13" orient="horz" pos="9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E596"/>
    <a:srgbClr val="6882F9"/>
    <a:srgbClr val="FAFBFF"/>
    <a:srgbClr val="375AF6"/>
    <a:srgbClr val="0A141E"/>
    <a:srgbClr val="F1785B"/>
    <a:srgbClr val="9BA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7284" autoAdjust="0"/>
  </p:normalViewPr>
  <p:slideViewPr>
    <p:cSldViewPr snapToGrid="0">
      <p:cViewPr varScale="1">
        <p:scale>
          <a:sx n="86" d="100"/>
          <a:sy n="86" d="100"/>
        </p:scale>
        <p:origin x="-470" y="-77"/>
      </p:cViewPr>
      <p:guideLst>
        <p:guide orient="horz" pos="3521"/>
        <p:guide orient="horz" pos="4156"/>
        <p:guide orient="horz" pos="3861"/>
        <p:guide orient="horz" pos="459"/>
        <p:guide orient="horz" pos="686"/>
        <p:guide orient="horz" pos="958"/>
        <p:guide pos="3840"/>
        <p:guide pos="4520"/>
        <p:guide pos="7469"/>
        <p:guide pos="551"/>
        <p:guide pos="7129"/>
        <p:guide pos="2933"/>
        <p:guide pos="7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224C3-5C24-4EE5-8B4B-6E5607AF4DAC}" type="datetimeFigureOut">
              <a:rPr lang="pl-PL" smtClean="0"/>
              <a:t>22.12.2025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C913A-DEF0-42E2-B1BD-AE5B1B8D76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73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C913A-DEF0-42E2-B1BD-AE5B1B8D76DF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9651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BF1773B-1E16-F5B6-F958-C3CA9E2257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E9769F61-7121-6903-DDD6-02652A2E9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1C225F56-EFC0-92E1-3A4B-AB954CD4C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D923-2A85-47DA-9E12-9CDADE888F4B}" type="datetimeFigureOut">
              <a:rPr lang="pl-PL" smtClean="0"/>
              <a:t>22.12.2025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E7070D4-A02C-6C2A-687D-7801D0825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3D0029CA-FF91-DC76-A150-E0B3111D5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0D39-2117-480E-A430-6729DBCF36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1897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4FCAAAF-1629-5274-F5F9-BE918C908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1962773A-3D6D-9D41-D31F-A03029A62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9635B6F6-21DD-9C8A-E76F-E63DD8FFC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D923-2A85-47DA-9E12-9CDADE888F4B}" type="datetimeFigureOut">
              <a:rPr lang="pl-PL" smtClean="0"/>
              <a:t>22.12.2025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66C659DA-F0AC-5736-1FA4-916216C79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41EEE170-FAC3-4F6B-60B6-AAF4A014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0D39-2117-480E-A430-6729DBCF36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7080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D4544F03-7440-CA2D-0936-2E336E2570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B88E3753-4DB5-AB5C-B122-F656C293BB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09D4F52F-97DB-9F5E-5147-221497E32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D923-2A85-47DA-9E12-9CDADE888F4B}" type="datetimeFigureOut">
              <a:rPr lang="pl-PL" smtClean="0"/>
              <a:t>22.12.2025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77A2D27-962D-8421-0FBC-8A1FAFE6E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E5CB063-C208-DE13-D307-F30915C3A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0D39-2117-480E-A430-6729DBCF36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26245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BF1773B-1E16-F5B6-F958-C3CA9E2257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E9769F61-7121-6903-DDD6-02652A2E9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1C225F56-EFC0-92E1-3A4B-AB954CD4C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D923-2A85-47DA-9E12-9CDADE888F4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22.12.2025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E7070D4-A02C-6C2A-687D-7801D0825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3D0029CA-FF91-DC76-A150-E0B3111D5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0D39-2117-480E-A430-6729DBCF36A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180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8E86A95-A16A-6605-F24C-30571F559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B094A77-5C74-F7BD-2320-71CCA9426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53F71D74-BC93-8E1C-B9C3-575800D1C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D923-2A85-47DA-9E12-9CDADE888F4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22.12.2025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4708BA3-DD91-F8F9-74E2-979F6AC3B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BF5DAC9-DEAD-7054-0F81-E7D3E76B3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0D39-2117-480E-A430-6729DBCF36A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117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6DCAE28-2E7D-093A-F46C-27303C0A0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65C6563-3A87-E6B0-164E-21277BC52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0A753C9-EC54-7667-6CD3-5DB69F23B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D923-2A85-47DA-9E12-9CDADE888F4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22.12.2025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E51E5E7-A667-BB70-D297-BC380D2EA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85E84C4A-C4D3-9D48-5C2D-9C0055897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0D39-2117-480E-A430-6729DBCF36A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716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6147C8B-22B9-E5CF-6CA0-F8A5290EF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C8D4BBB-C4DD-4A04-CA49-4A2EA7962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38275790-6931-961A-BCE7-D259E5A94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385CF66B-1E23-5566-232D-3D02AF951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D923-2A85-47DA-9E12-9CDADE888F4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22.12.2025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FF611B08-59F7-CEC0-38F2-8E3E47EAB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0C0DF954-E317-880C-E5C5-6AC3A552F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0D39-2117-480E-A430-6729DBCF36A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10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142215E-11DF-1C6D-4462-2D4B065F0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514FA90-821A-4A17-B0B6-D5393D8C6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E31BAB01-B0D3-EC29-8743-61BAE0781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A9B87B78-2A2D-963A-19BA-A2E5724CFB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D58567C7-BB74-ADD9-95F4-9D29436D7A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67FAE048-274C-314D-229C-9A6D0D4DF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D923-2A85-47DA-9E12-9CDADE888F4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22.12.2025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C683A4B6-45AD-62D6-EF83-4115DE206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DE0E150A-62A7-7648-70D9-223676D2A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0D39-2117-480E-A430-6729DBCF36A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712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D74E2ED-27ED-815B-96C5-11337F000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7747C55B-9757-2826-ED34-CFECC739E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D923-2A85-47DA-9E12-9CDADE888F4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22.12.2025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F2E1B35C-7B57-02CB-9C6A-83E65CDA0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4802A1D0-22B2-1065-D2D5-3F3E4EA6E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0D39-2117-480E-A430-6729DBCF36A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231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EDCEAE08-A44C-F90D-26D5-A0006D00A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D923-2A85-47DA-9E12-9CDADE888F4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22.12.2025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7CFBB404-AA7F-23C3-0CF6-B6DAB7EE8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EF442EC4-C7EF-3C8B-F363-0D2905553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0D39-2117-480E-A430-6729DBCF36A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47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F4158D3-E6E9-145E-B904-0A9696F71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742B2C1-0B4A-4001-7348-314BA2D88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BF60B5B3-76E1-E545-231C-EE5FC948F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38E156BD-F96C-A328-4035-E6555EA3F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D923-2A85-47DA-9E12-9CDADE888F4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22.12.2025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17B090BD-9B80-93D1-232A-450CD7D24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6A913211-EF76-D137-120F-9F23E92DB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0D39-2117-480E-A430-6729DBCF36A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381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8E86A95-A16A-6605-F24C-30571F559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B094A77-5C74-F7BD-2320-71CCA9426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53F71D74-BC93-8E1C-B9C3-575800D1C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D923-2A85-47DA-9E12-9CDADE888F4B}" type="datetimeFigureOut">
              <a:rPr lang="pl-PL" smtClean="0"/>
              <a:t>22.12.2025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4708BA3-DD91-F8F9-74E2-979F6AC3B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BF5DAC9-DEAD-7054-0F81-E7D3E76B3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0D39-2117-480E-A430-6729DBCF36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25055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2622C43-9451-73D9-9D15-E174853D0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AF9A3192-97FE-6739-C365-4DB44977B8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3355BE96-55F4-9BCF-CEF5-920676F27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438006EB-8014-8D5F-AC89-21D2429EB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D923-2A85-47DA-9E12-9CDADE888F4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22.12.2025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3DAD18A8-A3C4-CA6B-2EDC-A90CA97A9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16578B5E-B5B2-7063-9956-3A8523809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0D39-2117-480E-A430-6729DBCF36A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54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4FCAAAF-1629-5274-F5F9-BE918C908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1962773A-3D6D-9D41-D31F-A03029A62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9635B6F6-21DD-9C8A-E76F-E63DD8FFC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D923-2A85-47DA-9E12-9CDADE888F4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22.12.2025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66C659DA-F0AC-5736-1FA4-916216C79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41EEE170-FAC3-4F6B-60B6-AAF4A014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0D39-2117-480E-A430-6729DBCF36A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66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D4544F03-7440-CA2D-0936-2E336E2570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B88E3753-4DB5-AB5C-B122-F656C293BB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09D4F52F-97DB-9F5E-5147-221497E32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D923-2A85-47DA-9E12-9CDADE888F4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22.12.2025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77A2D27-962D-8421-0FBC-8A1FAFE6E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E5CB063-C208-DE13-D307-F30915C3A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0D39-2117-480E-A430-6729DBCF36A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434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6DCAE28-2E7D-093A-F46C-27303C0A0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65C6563-3A87-E6B0-164E-21277BC52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0A753C9-EC54-7667-6CD3-5DB69F23B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D923-2A85-47DA-9E12-9CDADE888F4B}" type="datetimeFigureOut">
              <a:rPr lang="pl-PL" smtClean="0"/>
              <a:t>22.12.2025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E51E5E7-A667-BB70-D297-BC380D2EA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85E84C4A-C4D3-9D48-5C2D-9C0055897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0D39-2117-480E-A430-6729DBCF36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3983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6147C8B-22B9-E5CF-6CA0-F8A5290EF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C8D4BBB-C4DD-4A04-CA49-4A2EA7962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38275790-6931-961A-BCE7-D259E5A94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385CF66B-1E23-5566-232D-3D02AF951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D923-2A85-47DA-9E12-9CDADE888F4B}" type="datetimeFigureOut">
              <a:rPr lang="pl-PL" smtClean="0"/>
              <a:t>22.12.2025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FF611B08-59F7-CEC0-38F2-8E3E47EAB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0C0DF954-E317-880C-E5C5-6AC3A552F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0D39-2117-480E-A430-6729DBCF36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142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142215E-11DF-1C6D-4462-2D4B065F0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514FA90-821A-4A17-B0B6-D5393D8C6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E31BAB01-B0D3-EC29-8743-61BAE0781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A9B87B78-2A2D-963A-19BA-A2E5724CFB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D58567C7-BB74-ADD9-95F4-9D29436D7A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67FAE048-274C-314D-229C-9A6D0D4DF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D923-2A85-47DA-9E12-9CDADE888F4B}" type="datetimeFigureOut">
              <a:rPr lang="pl-PL" smtClean="0"/>
              <a:t>22.12.2025</a:t>
            </a:fld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C683A4B6-45AD-62D6-EF83-4115DE206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DE0E150A-62A7-7648-70D9-223676D2A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0D39-2117-480E-A430-6729DBCF36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080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D74E2ED-27ED-815B-96C5-11337F000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7747C55B-9757-2826-ED34-CFECC739E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D923-2A85-47DA-9E12-9CDADE888F4B}" type="datetimeFigureOut">
              <a:rPr lang="pl-PL" smtClean="0"/>
              <a:t>22.12.2025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F2E1B35C-7B57-02CB-9C6A-83E65CDA0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4802A1D0-22B2-1065-D2D5-3F3E4EA6E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0D39-2117-480E-A430-6729DBCF36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8546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EDCEAE08-A44C-F90D-26D5-A0006D00A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D923-2A85-47DA-9E12-9CDADE888F4B}" type="datetimeFigureOut">
              <a:rPr lang="pl-PL" smtClean="0"/>
              <a:t>22.12.2025</a:t>
            </a:fld>
            <a:endParaRPr lang="pl-PL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7CFBB404-AA7F-23C3-0CF6-B6DAB7EE8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EF442EC4-C7EF-3C8B-F363-0D2905553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0D39-2117-480E-A430-6729DBCF36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164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F4158D3-E6E9-145E-B904-0A9696F71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742B2C1-0B4A-4001-7348-314BA2D88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BF60B5B3-76E1-E545-231C-EE5FC948F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38E156BD-F96C-A328-4035-E6555EA3F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D923-2A85-47DA-9E12-9CDADE888F4B}" type="datetimeFigureOut">
              <a:rPr lang="pl-PL" smtClean="0"/>
              <a:t>22.12.2025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17B090BD-9B80-93D1-232A-450CD7D24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6A913211-EF76-D137-120F-9F23E92DB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0D39-2117-480E-A430-6729DBCF36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8120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2622C43-9451-73D9-9D15-E174853D0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AF9A3192-97FE-6739-C365-4DB44977B8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3355BE96-55F4-9BCF-CEF5-920676F27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438006EB-8014-8D5F-AC89-21D2429EB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D923-2A85-47DA-9E12-9CDADE888F4B}" type="datetimeFigureOut">
              <a:rPr lang="pl-PL" smtClean="0"/>
              <a:t>22.12.2025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3DAD18A8-A3C4-CA6B-2EDC-A90CA97A9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16578B5E-B5B2-7063-9956-3A8523809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0D39-2117-480E-A430-6729DBCF36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4455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086E11F9-0CD2-C0DC-200A-423B422C0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1E697087-FB04-5892-62D8-4171DE24E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058A053B-AC4C-585F-E943-4B771C602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2D923-2A85-47DA-9E12-9CDADE888F4B}" type="datetimeFigureOut">
              <a:rPr lang="pl-PL" smtClean="0"/>
              <a:t>22.12.2025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5EB6D14-73C2-4886-6933-35A0E3ACC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A0E2EDC-9E18-B8D5-83D8-5D153ECF1C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30D39-2117-480E-A430-6729DBCF36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971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086E11F9-0CD2-C0DC-200A-423B422C0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1E697087-FB04-5892-62D8-4171DE24E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058A053B-AC4C-585F-E943-4B771C602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2D923-2A85-47DA-9E12-9CDADE888F4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22.12.2025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5EB6D14-73C2-4886-6933-35A0E3ACC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A0E2EDC-9E18-B8D5-83D8-5D153ECF1C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30D39-2117-480E-A430-6729DBCF36A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73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://www.wspieramykluby.pl/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002CE7A0-7AA5-411D-B604-E7C92C742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153" y="0"/>
            <a:ext cx="5455847" cy="68580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EDCA0F3A-2A02-5A92-0287-7E17B795C1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728663"/>
            <a:ext cx="2878428" cy="69514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8AFF00AE-780D-584A-E4C3-CBC71BBE36CB}"/>
              </a:ext>
            </a:extLst>
          </p:cNvPr>
          <p:cNvSpPr txBox="1"/>
          <p:nvPr/>
        </p:nvSpPr>
        <p:spPr>
          <a:xfrm>
            <a:off x="874713" y="2897683"/>
            <a:ext cx="6253316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4000" dirty="0">
                <a:solidFill>
                  <a:srgbClr val="FAFBFF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Wnioski do Ministerstwa Sportu </a:t>
            </a:r>
          </a:p>
          <a:p>
            <a:r>
              <a:rPr lang="pl-PL" sz="4000" dirty="0">
                <a:solidFill>
                  <a:srgbClr val="FAFBFF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i Turystyki</a:t>
            </a:r>
          </a:p>
          <a:p>
            <a:endParaRPr lang="pl-PL" sz="3200" dirty="0">
              <a:solidFill>
                <a:srgbClr val="FAFBFF"/>
              </a:solidFill>
              <a:latin typeface="Poppins SemiBold" panose="00000700000000000000" pitchFamily="2" charset="-18"/>
              <a:cs typeface="Poppins SemiBold" panose="00000700000000000000" pitchFamily="2" charset="-18"/>
            </a:endParaRPr>
          </a:p>
          <a:p>
            <a:r>
              <a:rPr lang="pl-PL" sz="2000" dirty="0">
                <a:solidFill>
                  <a:srgbClr val="FAFBFF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Praktyczne przykłady</a:t>
            </a:r>
          </a:p>
          <a:p>
            <a:endParaRPr lang="pl-PL" sz="2400" dirty="0">
              <a:solidFill>
                <a:srgbClr val="FAFBFF"/>
              </a:solidFill>
              <a:latin typeface="Poppins Light" panose="00000400000000000000" pitchFamily="2" charset="-18"/>
              <a:cs typeface="Poppins Light" panose="00000400000000000000" pitchFamily="2" charset="-18"/>
            </a:endParaRPr>
          </a:p>
          <a:p>
            <a:r>
              <a:rPr lang="pl-PL" sz="1400" dirty="0">
                <a:solidFill>
                  <a:srgbClr val="FAFBFF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Paweł Radecki</a:t>
            </a:r>
          </a:p>
        </p:txBody>
      </p:sp>
    </p:spTree>
    <p:extLst>
      <p:ext uri="{BB962C8B-B14F-4D97-AF65-F5344CB8AC3E}">
        <p14:creationId xmlns:p14="http://schemas.microsoft.com/office/powerpoint/2010/main" val="387145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FBFF"/>
            </a:gs>
            <a:gs pos="100000">
              <a:srgbClr val="375AF6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730E8990-16DE-5438-3963-E42A3A9DF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23704DF6-87F4-45C0-6A8F-CFDF77F177E9}"/>
              </a:ext>
            </a:extLst>
          </p:cNvPr>
          <p:cNvSpPr txBox="1"/>
          <p:nvPr/>
        </p:nvSpPr>
        <p:spPr>
          <a:xfrm>
            <a:off x="11318722" y="6320650"/>
            <a:ext cx="5383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pl-PL" dirty="0">
                <a:solidFill>
                  <a:srgbClr val="FAFBFF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09</a:t>
            </a:r>
          </a:p>
        </p:txBody>
      </p:sp>
      <p:pic>
        <p:nvPicPr>
          <p:cNvPr id="6146" name="Picture 2" descr="C:\Users\ADMIN\Desktop\Centrum\Praktyka\Prezentacja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198438"/>
            <a:ext cx="7445375" cy="646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50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FBFF"/>
            </a:gs>
            <a:gs pos="100000">
              <a:srgbClr val="375AF6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730E8990-16DE-5438-3963-E42A3A9DF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23704DF6-87F4-45C0-6A8F-CFDF77F177E9}"/>
              </a:ext>
            </a:extLst>
          </p:cNvPr>
          <p:cNvSpPr txBox="1"/>
          <p:nvPr/>
        </p:nvSpPr>
        <p:spPr>
          <a:xfrm>
            <a:off x="11318722" y="6320650"/>
            <a:ext cx="5383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pl-PL" dirty="0">
                <a:solidFill>
                  <a:srgbClr val="FAFBFF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10</a:t>
            </a:r>
          </a:p>
        </p:txBody>
      </p:sp>
      <p:pic>
        <p:nvPicPr>
          <p:cNvPr id="7170" name="Picture 2" descr="C:\Users\ADMIN\Desktop\Centrum\Praktyka\Prezentacja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8" y="174625"/>
            <a:ext cx="7375525" cy="650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31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FBFF"/>
            </a:gs>
            <a:gs pos="100000">
              <a:srgbClr val="375AF6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730E8990-16DE-5438-3963-E42A3A9DF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23704DF6-87F4-45C0-6A8F-CFDF77F177E9}"/>
              </a:ext>
            </a:extLst>
          </p:cNvPr>
          <p:cNvSpPr txBox="1"/>
          <p:nvPr/>
        </p:nvSpPr>
        <p:spPr>
          <a:xfrm>
            <a:off x="11318722" y="6320650"/>
            <a:ext cx="5383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pl-PL" dirty="0">
                <a:solidFill>
                  <a:srgbClr val="FAFBFF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11</a:t>
            </a:r>
          </a:p>
        </p:txBody>
      </p:sp>
      <p:pic>
        <p:nvPicPr>
          <p:cNvPr id="8194" name="Picture 2" descr="C:\Users\ADMIN\Desktop\Centrum\Praktyka\Prezentacja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274638"/>
            <a:ext cx="7521575" cy="630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2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FBFF"/>
            </a:gs>
            <a:gs pos="100000">
              <a:srgbClr val="375AF6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730E8990-16DE-5438-3963-E42A3A9DF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23704DF6-87F4-45C0-6A8F-CFDF77F177E9}"/>
              </a:ext>
            </a:extLst>
          </p:cNvPr>
          <p:cNvSpPr txBox="1"/>
          <p:nvPr/>
        </p:nvSpPr>
        <p:spPr>
          <a:xfrm>
            <a:off x="11318722" y="6320650"/>
            <a:ext cx="5383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pl-PL" dirty="0">
                <a:solidFill>
                  <a:srgbClr val="FAFBFF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12</a:t>
            </a:r>
          </a:p>
        </p:txBody>
      </p:sp>
      <p:pic>
        <p:nvPicPr>
          <p:cNvPr id="9218" name="Picture 2" descr="C:\Users\ADMIN\Desktop\Centrum\Praktyka\Prezentacja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1181100"/>
            <a:ext cx="87090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02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FBFF"/>
            </a:gs>
            <a:gs pos="100000">
              <a:srgbClr val="375AF6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730E8990-16DE-5438-3963-E42A3A9DF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23704DF6-87F4-45C0-6A8F-CFDF77F177E9}"/>
              </a:ext>
            </a:extLst>
          </p:cNvPr>
          <p:cNvSpPr txBox="1"/>
          <p:nvPr/>
        </p:nvSpPr>
        <p:spPr>
          <a:xfrm>
            <a:off x="11318722" y="6320650"/>
            <a:ext cx="5383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pl-PL" dirty="0">
                <a:solidFill>
                  <a:srgbClr val="FAFBFF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13</a:t>
            </a:r>
          </a:p>
        </p:txBody>
      </p:sp>
      <p:pic>
        <p:nvPicPr>
          <p:cNvPr id="10242" name="Picture 2" descr="C:\Users\ADMIN\Desktop\Centrum\Praktyka\Prezentacja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76200"/>
            <a:ext cx="7383463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88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FBFF"/>
            </a:gs>
            <a:gs pos="100000">
              <a:srgbClr val="375AF6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730E8990-16DE-5438-3963-E42A3A9DF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23704DF6-87F4-45C0-6A8F-CFDF77F177E9}"/>
              </a:ext>
            </a:extLst>
          </p:cNvPr>
          <p:cNvSpPr txBox="1"/>
          <p:nvPr/>
        </p:nvSpPr>
        <p:spPr>
          <a:xfrm>
            <a:off x="11318722" y="6320650"/>
            <a:ext cx="5383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pl-PL" dirty="0">
                <a:solidFill>
                  <a:srgbClr val="FAFBFF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14</a:t>
            </a:r>
          </a:p>
        </p:txBody>
      </p:sp>
      <p:pic>
        <p:nvPicPr>
          <p:cNvPr id="11266" name="Picture 2" descr="C:\Users\ADMIN\Desktop\Centrum\Praktyka\Prezentacja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96863"/>
            <a:ext cx="7429500" cy="626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44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FBFF"/>
            </a:gs>
            <a:gs pos="100000">
              <a:srgbClr val="375AF6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730E8990-16DE-5438-3963-E42A3A9DF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23704DF6-87F4-45C0-6A8F-CFDF77F177E9}"/>
              </a:ext>
            </a:extLst>
          </p:cNvPr>
          <p:cNvSpPr txBox="1"/>
          <p:nvPr/>
        </p:nvSpPr>
        <p:spPr>
          <a:xfrm>
            <a:off x="11318722" y="6320650"/>
            <a:ext cx="5383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pl-PL" dirty="0">
                <a:solidFill>
                  <a:srgbClr val="FAFBFF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15</a:t>
            </a:r>
          </a:p>
        </p:txBody>
      </p:sp>
      <p:pic>
        <p:nvPicPr>
          <p:cNvPr id="12290" name="Picture 2" descr="C:\Users\ADMIN\Desktop\Centrum\Praktyka\Prezentacja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895350"/>
            <a:ext cx="7535863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11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FBFF"/>
            </a:gs>
            <a:gs pos="100000">
              <a:srgbClr val="375AF6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730E8990-16DE-5438-3963-E42A3A9DF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23704DF6-87F4-45C0-6A8F-CFDF77F177E9}"/>
              </a:ext>
            </a:extLst>
          </p:cNvPr>
          <p:cNvSpPr txBox="1"/>
          <p:nvPr/>
        </p:nvSpPr>
        <p:spPr>
          <a:xfrm>
            <a:off x="11318722" y="6320651"/>
            <a:ext cx="5383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pl-PL" dirty="0">
                <a:solidFill>
                  <a:srgbClr val="FAFBFF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16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3F4AFF5E-C210-8159-482A-E6029C5DD789}"/>
              </a:ext>
            </a:extLst>
          </p:cNvPr>
          <p:cNvSpPr/>
          <p:nvPr/>
        </p:nvSpPr>
        <p:spPr>
          <a:xfrm>
            <a:off x="876146" y="728663"/>
            <a:ext cx="5221286" cy="540067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022590E4-3BE5-C513-46D4-3FDEC155C628}"/>
              </a:ext>
            </a:extLst>
          </p:cNvPr>
          <p:cNvSpPr txBox="1"/>
          <p:nvPr/>
        </p:nvSpPr>
        <p:spPr>
          <a:xfrm>
            <a:off x="1236507" y="1089025"/>
            <a:ext cx="486092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800" dirty="0">
                <a:solidFill>
                  <a:srgbClr val="375AF6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Podsumowanie pracy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00F4D698-790F-1BF3-5241-5202F85BF480}"/>
              </a:ext>
            </a:extLst>
          </p:cNvPr>
          <p:cNvSpPr txBox="1"/>
          <p:nvPr/>
        </p:nvSpPr>
        <p:spPr>
          <a:xfrm>
            <a:off x="1262604" y="1666979"/>
            <a:ext cx="4448369" cy="35548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Program jest ważniejszy niż pomysł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Spójność </a:t>
            </a:r>
            <a:endParaRPr lang="pl-PL" sz="1400" dirty="0" smtClean="0">
              <a:solidFill>
                <a:srgbClr val="0A141E"/>
              </a:solidFill>
              <a:latin typeface="Poppins Light" panose="00000400000000000000" pitchFamily="2" charset="-18"/>
              <a:cs typeface="Poppins Light" panose="00000400000000000000" pitchFamily="2" charset="-1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Cele </a:t>
            </a:r>
            <a:r>
              <a:rPr lang="pl-PL" sz="14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muszą być mierzalne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Budżet ma być bezpieczny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Dobry wniosek to </a:t>
            </a:r>
            <a:r>
              <a:rPr lang="pl-PL" sz="1400" dirty="0" smtClean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projekt, który jesteśmy w stanie zrealizować</a:t>
            </a:r>
            <a:endParaRPr lang="pl-PL" sz="1400" dirty="0">
              <a:solidFill>
                <a:srgbClr val="0A141E"/>
              </a:solidFill>
              <a:latin typeface="Poppins Light" panose="00000400000000000000" pitchFamily="2" charset="-18"/>
              <a:cs typeface="Poppins Light" panose="00000400000000000000" pitchFamily="2" charset="-18"/>
            </a:endParaRPr>
          </a:p>
          <a:p>
            <a:pPr>
              <a:lnSpc>
                <a:spcPct val="150000"/>
              </a:lnSpc>
            </a:pPr>
            <a:endParaRPr lang="pl-PL" sz="1400" dirty="0">
              <a:solidFill>
                <a:srgbClr val="0A141E"/>
              </a:solidFill>
              <a:latin typeface="Poppins Light" panose="00000400000000000000" pitchFamily="2" charset="-18"/>
              <a:cs typeface="Poppins Light" panose="00000400000000000000" pitchFamily="2" charset="-18"/>
            </a:endParaRPr>
          </a:p>
          <a:p>
            <a:pPr>
              <a:lnSpc>
                <a:spcPct val="150000"/>
              </a:lnSpc>
            </a:pPr>
            <a:r>
              <a:rPr lang="pl-PL" sz="1400" b="1" dirty="0">
                <a:solidFill>
                  <a:srgbClr val="FF0000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Pamiętaj!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Przejrzeć </a:t>
            </a:r>
            <a:r>
              <a:rPr lang="pl-PL" sz="14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swój wniosek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Sprawdzić załączniki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Poprawić </a:t>
            </a:r>
            <a:r>
              <a:rPr lang="pl-PL" sz="14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język i logikę</a:t>
            </a:r>
          </a:p>
        </p:txBody>
      </p:sp>
      <p:sp>
        <p:nvSpPr>
          <p:cNvPr id="2" name="AutoShape 2" descr="https://chatgpt.com/backend-api/estuary/content?id=file_00000000fa9c71f483219fc6cdee5755&amp;ts=490666&amp;p=fs&amp;cid=1&amp;sig=dc934611d28a988f9b355d41622470f1c1c4969a87a4051120b442b42f3a8052&amp;v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" name="AutoShape 4" descr="https://chatgpt.com/backend-api/estuary/content?id=file_00000000fa9c71f483219fc6cdee5755&amp;ts=490666&amp;p=fs&amp;cid=1&amp;sig=dc934611d28a988f9b355d41622470f1c1c4969a87a4051120b442b42f3a8052&amp;v=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3317" name="Picture 5" descr="C:\Users\ADMIN\Desktop\Centrum\Praktyka\93e702fd-6384-4f56-ba45-4b58e286a27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28662"/>
            <a:ext cx="4460722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08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A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D3468F84-BDAC-8040-C784-C2DB3742F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172F8BA8-4399-C9B5-009D-13D0248A15D6}"/>
              </a:ext>
            </a:extLst>
          </p:cNvPr>
          <p:cNvSpPr/>
          <p:nvPr/>
        </p:nvSpPr>
        <p:spPr>
          <a:xfrm>
            <a:off x="0" y="5589588"/>
            <a:ext cx="12191999" cy="1268412"/>
          </a:xfrm>
          <a:prstGeom prst="rect">
            <a:avLst/>
          </a:prstGeom>
          <a:gradFill>
            <a:gsLst>
              <a:gs pos="50000">
                <a:srgbClr val="FAFBFF"/>
              </a:gs>
              <a:gs pos="100000">
                <a:srgbClr val="6882F9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xmlns="" id="{714853F4-BD24-18D5-447B-FA5EF188AFA9}"/>
              </a:ext>
            </a:extLst>
          </p:cNvPr>
          <p:cNvSpPr txBox="1"/>
          <p:nvPr/>
        </p:nvSpPr>
        <p:spPr>
          <a:xfrm>
            <a:off x="1235075" y="3493926"/>
            <a:ext cx="424908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600" dirty="0">
                <a:solidFill>
                  <a:srgbClr val="FAFBFF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Wejdź na naszą stronę internetową</a:t>
            </a:r>
          </a:p>
          <a:p>
            <a:r>
              <a:rPr lang="pl-PL" sz="1600" dirty="0">
                <a:solidFill>
                  <a:srgbClr val="FAFBFF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i dowiedz się więcej!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xmlns="" id="{4D788D8D-7F0E-EA0A-7AC9-4F3E65E24DC0}"/>
              </a:ext>
            </a:extLst>
          </p:cNvPr>
          <p:cNvSpPr txBox="1"/>
          <p:nvPr/>
        </p:nvSpPr>
        <p:spPr>
          <a:xfrm>
            <a:off x="1235075" y="4418646"/>
            <a:ext cx="47569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400" u="sng" dirty="0">
                <a:solidFill>
                  <a:srgbClr val="FAFBFF"/>
                </a:solidFill>
                <a:latin typeface="Poppins SemiBold" panose="00000700000000000000" pitchFamily="2" charset="-18"/>
                <a:cs typeface="Poppins SemiBold" panose="00000700000000000000" pitchFamily="2" charset="-18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www.wspieramykluby.pl</a:t>
            </a:r>
            <a:endParaRPr lang="pl-PL" sz="2400" u="sng" dirty="0">
              <a:solidFill>
                <a:srgbClr val="FAFBFF"/>
              </a:solidFill>
              <a:latin typeface="Poppins SemiBold" panose="00000700000000000000" pitchFamily="2" charset="-18"/>
              <a:cs typeface="Poppins SemiBold" panose="00000700000000000000" pitchFamily="2" charset="-18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0B86F502-D00B-7406-ACC4-DE1FF0DAA4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5686686" y="3319324"/>
            <a:ext cx="425073" cy="841645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xmlns="" id="{7AA64DC9-6916-2504-438B-AA40B1EEBD0D}"/>
              </a:ext>
            </a:extLst>
          </p:cNvPr>
          <p:cNvSpPr txBox="1"/>
          <p:nvPr/>
        </p:nvSpPr>
        <p:spPr>
          <a:xfrm>
            <a:off x="1235075" y="1537407"/>
            <a:ext cx="378142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4000" dirty="0">
                <a:solidFill>
                  <a:srgbClr val="FAFBFF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Dziękuję </a:t>
            </a:r>
          </a:p>
          <a:p>
            <a:r>
              <a:rPr lang="pl-PL" sz="4000" dirty="0">
                <a:solidFill>
                  <a:srgbClr val="FAFBFF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za uwagę </a:t>
            </a:r>
            <a:r>
              <a:rPr lang="pl-PL" sz="4000" dirty="0">
                <a:solidFill>
                  <a:srgbClr val="FAFBFF"/>
                </a:solidFill>
                <a:latin typeface="Poppins SemiBold" panose="00000700000000000000" pitchFamily="2" charset="-18"/>
                <a:cs typeface="Poppins SemiBold" panose="00000700000000000000" pitchFamily="2" charset="-18"/>
                <a:sym typeface="Wingdings" panose="05000000000000000000" pitchFamily="2" charset="2"/>
              </a:rPr>
              <a:t></a:t>
            </a:r>
            <a:endParaRPr lang="pl-PL" sz="4000" dirty="0">
              <a:solidFill>
                <a:srgbClr val="FAFBFF"/>
              </a:solidFill>
              <a:latin typeface="Poppins SemiBold" panose="00000700000000000000" pitchFamily="2" charset="-18"/>
              <a:cs typeface="Poppins SemiBold" panose="00000700000000000000" pitchFamily="2" charset="-18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xmlns="" id="{CDAD5CC0-2418-4050-B9FC-33E5B55A6E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688" y="5953794"/>
            <a:ext cx="2551499" cy="540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xmlns="" id="{E07AEA01-902D-7EB0-9F7D-AFC29134CA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549" y="5953794"/>
            <a:ext cx="2969995" cy="540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xmlns="" id="{CA61FB4C-1CE8-1DBC-F8F2-3C572CA57D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958" y="0"/>
            <a:ext cx="4275255" cy="5373996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xmlns="" id="{E7FAA140-D338-A2C4-4613-91E44E4210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801" y="2124678"/>
            <a:ext cx="5537159" cy="294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6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FBFF"/>
            </a:gs>
            <a:gs pos="100000">
              <a:srgbClr val="375AF6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730E8990-16DE-5438-3963-E42A3A9DF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23704DF6-87F4-45C0-6A8F-CFDF77F177E9}"/>
              </a:ext>
            </a:extLst>
          </p:cNvPr>
          <p:cNvSpPr txBox="1"/>
          <p:nvPr/>
        </p:nvSpPr>
        <p:spPr>
          <a:xfrm>
            <a:off x="11318722" y="6320651"/>
            <a:ext cx="5383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pl-PL" dirty="0">
                <a:solidFill>
                  <a:srgbClr val="FAFBFF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01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3F4AFF5E-C210-8159-482A-E6029C5DD789}"/>
              </a:ext>
            </a:extLst>
          </p:cNvPr>
          <p:cNvSpPr/>
          <p:nvPr/>
        </p:nvSpPr>
        <p:spPr>
          <a:xfrm>
            <a:off x="874713" y="728663"/>
            <a:ext cx="5221286" cy="540067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022590E4-3BE5-C513-46D4-3FDEC155C628}"/>
              </a:ext>
            </a:extLst>
          </p:cNvPr>
          <p:cNvSpPr txBox="1"/>
          <p:nvPr/>
        </p:nvSpPr>
        <p:spPr>
          <a:xfrm>
            <a:off x="1236507" y="1089025"/>
            <a:ext cx="4860925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800" dirty="0">
                <a:solidFill>
                  <a:srgbClr val="375AF6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Program Wsparcia i Rozwoju Lig Amatorskich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00F4D698-790F-1BF3-5241-5202F85BF480}"/>
              </a:ext>
            </a:extLst>
          </p:cNvPr>
          <p:cNvSpPr txBox="1"/>
          <p:nvPr/>
        </p:nvSpPr>
        <p:spPr>
          <a:xfrm>
            <a:off x="1236505" y="2474893"/>
            <a:ext cx="4448369" cy="1615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4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Jak oceniane są wnioski: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zgodność z programem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spójność wniosku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bezpieczeństwo budżetu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czytelność dla oceniającego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F65B5CD2-8713-D487-6356-1418E50C56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6505" y="5229637"/>
            <a:ext cx="429594" cy="53867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DB491E17-C6FB-1C61-A12C-F52C053585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3" r="24734"/>
          <a:stretch>
            <a:fillRect/>
          </a:stretch>
        </p:blipFill>
        <p:spPr>
          <a:xfrm flipH="1">
            <a:off x="6095999" y="728662"/>
            <a:ext cx="5222721" cy="5400675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14568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FBFF"/>
            </a:gs>
            <a:gs pos="100000">
              <a:srgbClr val="375AF6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730E8990-16DE-5438-3963-E42A3A9DF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23704DF6-87F4-45C0-6A8F-CFDF77F177E9}"/>
              </a:ext>
            </a:extLst>
          </p:cNvPr>
          <p:cNvSpPr txBox="1"/>
          <p:nvPr/>
        </p:nvSpPr>
        <p:spPr>
          <a:xfrm>
            <a:off x="11318722" y="6320651"/>
            <a:ext cx="5383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pl-PL" dirty="0">
                <a:solidFill>
                  <a:srgbClr val="FAFBFF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02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3F4AFF5E-C210-8159-482A-E6029C5DD789}"/>
              </a:ext>
            </a:extLst>
          </p:cNvPr>
          <p:cNvSpPr/>
          <p:nvPr/>
        </p:nvSpPr>
        <p:spPr>
          <a:xfrm>
            <a:off x="874712" y="728663"/>
            <a:ext cx="5526087" cy="540067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022590E4-3BE5-C513-46D4-3FDEC155C628}"/>
              </a:ext>
            </a:extLst>
          </p:cNvPr>
          <p:cNvSpPr txBox="1"/>
          <p:nvPr/>
        </p:nvSpPr>
        <p:spPr>
          <a:xfrm>
            <a:off x="1236507" y="1089025"/>
            <a:ext cx="486092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 sz="2800" dirty="0">
                <a:solidFill>
                  <a:srgbClr val="375AF6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Budowanie skutecznego wniosku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00F4D698-790F-1BF3-5241-5202F85BF480}"/>
              </a:ext>
            </a:extLst>
          </p:cNvPr>
          <p:cNvSpPr txBox="1"/>
          <p:nvPr/>
        </p:nvSpPr>
        <p:spPr>
          <a:xfrm>
            <a:off x="1236505" y="2474893"/>
            <a:ext cx="4448369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4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Składowe: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Pomysł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Cele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Działania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Rezultaty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Budżet</a:t>
            </a:r>
            <a:endParaRPr lang="pl-PL" sz="1400" dirty="0">
              <a:solidFill>
                <a:srgbClr val="0A141E"/>
              </a:solidFill>
              <a:latin typeface="Poppins Light" panose="00000400000000000000" pitchFamily="2" charset="-18"/>
              <a:cs typeface="Poppins Light" panose="00000400000000000000" pitchFamily="2" charset="-18"/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F65B5CD2-8713-D487-6356-1418E50C56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6505" y="5229637"/>
            <a:ext cx="429594" cy="53867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70CE447D-8589-B243-8527-B7ACC466D0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7"/>
          <a:stretch>
            <a:fillRect/>
          </a:stretch>
        </p:blipFill>
        <p:spPr>
          <a:xfrm>
            <a:off x="6400800" y="728662"/>
            <a:ext cx="4916488" cy="540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5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FBFF"/>
            </a:gs>
            <a:gs pos="100000">
              <a:srgbClr val="375AF6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730E8990-16DE-5438-3963-E42A3A9DF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23704DF6-87F4-45C0-6A8F-CFDF77F177E9}"/>
              </a:ext>
            </a:extLst>
          </p:cNvPr>
          <p:cNvSpPr txBox="1"/>
          <p:nvPr/>
        </p:nvSpPr>
        <p:spPr>
          <a:xfrm>
            <a:off x="11318722" y="6320651"/>
            <a:ext cx="5383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pl-PL" dirty="0">
                <a:solidFill>
                  <a:srgbClr val="FAFBFF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03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3F4AFF5E-C210-8159-482A-E6029C5DD789}"/>
              </a:ext>
            </a:extLst>
          </p:cNvPr>
          <p:cNvSpPr/>
          <p:nvPr/>
        </p:nvSpPr>
        <p:spPr>
          <a:xfrm>
            <a:off x="874713" y="728663"/>
            <a:ext cx="6724572" cy="540067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022590E4-3BE5-C513-46D4-3FDEC155C628}"/>
              </a:ext>
            </a:extLst>
          </p:cNvPr>
          <p:cNvSpPr txBox="1"/>
          <p:nvPr/>
        </p:nvSpPr>
        <p:spPr>
          <a:xfrm>
            <a:off x="1236507" y="1089025"/>
            <a:ext cx="486092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 sz="2800" dirty="0">
                <a:solidFill>
                  <a:srgbClr val="375AF6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Spójność – hasło przewodnie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00F4D698-790F-1BF3-5241-5202F85BF480}"/>
              </a:ext>
            </a:extLst>
          </p:cNvPr>
          <p:cNvSpPr txBox="1"/>
          <p:nvPr/>
        </p:nvSpPr>
        <p:spPr>
          <a:xfrm>
            <a:off x="1236505" y="2474893"/>
            <a:ext cx="4448369" cy="12657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endParaRPr lang="pl-PL" sz="1400" dirty="0">
              <a:solidFill>
                <a:srgbClr val="0A141E"/>
              </a:solidFill>
              <a:latin typeface="Poppins Light" panose="00000400000000000000" pitchFamily="2" charset="-18"/>
              <a:cs typeface="Poppins Light" panose="00000400000000000000" pitchFamily="2" charset="-1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opis ↔ harmonogram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harmonogram ↔ budżet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cele ↔ rezultaty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F65B5CD2-8713-D487-6356-1418E50C56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6505" y="5229637"/>
            <a:ext cx="429594" cy="538675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8DEA65E9-CE2D-C2C8-1FB8-5842EE1AD7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7" r="13785"/>
          <a:stretch>
            <a:fillRect/>
          </a:stretch>
        </p:blipFill>
        <p:spPr>
          <a:xfrm>
            <a:off x="7599285" y="728662"/>
            <a:ext cx="3781425" cy="54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6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FBFF"/>
            </a:gs>
            <a:gs pos="100000">
              <a:srgbClr val="375AF6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730E8990-16DE-5438-3963-E42A3A9DF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23704DF6-87F4-45C0-6A8F-CFDF77F177E9}"/>
              </a:ext>
            </a:extLst>
          </p:cNvPr>
          <p:cNvSpPr txBox="1"/>
          <p:nvPr/>
        </p:nvSpPr>
        <p:spPr>
          <a:xfrm>
            <a:off x="11318722" y="6320650"/>
            <a:ext cx="5383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pl-PL" dirty="0">
                <a:solidFill>
                  <a:srgbClr val="FAFBFF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04</a:t>
            </a:r>
          </a:p>
        </p:txBody>
      </p:sp>
      <p:pic>
        <p:nvPicPr>
          <p:cNvPr id="1026" name="Picture 2" descr="C:\Users\ADMIN\Desktop\Centrum\Praktyka\Prezentacja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13" y="296863"/>
            <a:ext cx="7292975" cy="626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01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FBFF"/>
            </a:gs>
            <a:gs pos="100000">
              <a:srgbClr val="375AF6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730E8990-16DE-5438-3963-E42A3A9DF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23704DF6-87F4-45C0-6A8F-CFDF77F177E9}"/>
              </a:ext>
            </a:extLst>
          </p:cNvPr>
          <p:cNvSpPr txBox="1"/>
          <p:nvPr/>
        </p:nvSpPr>
        <p:spPr>
          <a:xfrm>
            <a:off x="11318722" y="6320650"/>
            <a:ext cx="5383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pl-PL" dirty="0">
                <a:solidFill>
                  <a:srgbClr val="FAFBFF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05</a:t>
            </a:r>
          </a:p>
        </p:txBody>
      </p:sp>
      <p:pic>
        <p:nvPicPr>
          <p:cNvPr id="2050" name="Picture 2" descr="C:\Users\ADMIN\Desktop\Centrum\Praktyka\Prezentacja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117475"/>
            <a:ext cx="7337425" cy="662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Centrum\Praktyka\Prezentacja\2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858" y="3957638"/>
            <a:ext cx="7088822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18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FBFF"/>
            </a:gs>
            <a:gs pos="100000">
              <a:srgbClr val="375AF6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730E8990-16DE-5438-3963-E42A3A9DF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23704DF6-87F4-45C0-6A8F-CFDF77F177E9}"/>
              </a:ext>
            </a:extLst>
          </p:cNvPr>
          <p:cNvSpPr txBox="1"/>
          <p:nvPr/>
        </p:nvSpPr>
        <p:spPr>
          <a:xfrm>
            <a:off x="11318722" y="6320650"/>
            <a:ext cx="5383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pl-PL" dirty="0">
                <a:solidFill>
                  <a:srgbClr val="FAFBFF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06</a:t>
            </a:r>
          </a:p>
        </p:txBody>
      </p:sp>
      <p:pic>
        <p:nvPicPr>
          <p:cNvPr id="3074" name="Picture 2" descr="C:\Users\ADMIN\Desktop\Centrum\Praktyka\Prezentacja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433388"/>
            <a:ext cx="7497763" cy="598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01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FBFF"/>
            </a:gs>
            <a:gs pos="100000">
              <a:srgbClr val="375AF6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730E8990-16DE-5438-3963-E42A3A9DF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23704DF6-87F4-45C0-6A8F-CFDF77F177E9}"/>
              </a:ext>
            </a:extLst>
          </p:cNvPr>
          <p:cNvSpPr txBox="1"/>
          <p:nvPr/>
        </p:nvSpPr>
        <p:spPr>
          <a:xfrm>
            <a:off x="11318722" y="6320650"/>
            <a:ext cx="5383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pl-PL" dirty="0">
                <a:solidFill>
                  <a:srgbClr val="FAFBFF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07</a:t>
            </a:r>
          </a:p>
        </p:txBody>
      </p:sp>
      <p:pic>
        <p:nvPicPr>
          <p:cNvPr id="4098" name="Picture 2" descr="C:\Users\ADMIN\Desktop\Centrum\Praktyka\Prezentacja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82563"/>
            <a:ext cx="7429500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68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FBFF"/>
            </a:gs>
            <a:gs pos="100000">
              <a:srgbClr val="375AF6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730E8990-16DE-5438-3963-E42A3A9DF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23704DF6-87F4-45C0-6A8F-CFDF77F177E9}"/>
              </a:ext>
            </a:extLst>
          </p:cNvPr>
          <p:cNvSpPr txBox="1"/>
          <p:nvPr/>
        </p:nvSpPr>
        <p:spPr>
          <a:xfrm>
            <a:off x="11318722" y="6320650"/>
            <a:ext cx="5383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pl-PL" dirty="0">
                <a:solidFill>
                  <a:srgbClr val="FAFBFF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08</a:t>
            </a:r>
          </a:p>
        </p:txBody>
      </p:sp>
      <p:pic>
        <p:nvPicPr>
          <p:cNvPr id="5122" name="Picture 2" descr="C:\Users\ADMIN\Desktop\Centrum\Praktyka\Prezentacja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82563"/>
            <a:ext cx="7429500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10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123</Words>
  <Application>Microsoft Office PowerPoint</Application>
  <PresentationFormat>Niestandardowy</PresentationFormat>
  <Paragraphs>57</Paragraphs>
  <Slides>18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18</vt:i4>
      </vt:variant>
    </vt:vector>
  </HeadingPairs>
  <TitlesOfParts>
    <vt:vector size="20" baseType="lpstr">
      <vt:lpstr>Motyw pakietu Office</vt:lpstr>
      <vt:lpstr>1_Motyw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Dell</dc:creator>
  <cp:lastModifiedBy>ADMIN</cp:lastModifiedBy>
  <cp:revision>24</cp:revision>
  <dcterms:created xsi:type="dcterms:W3CDTF">2025-07-03T15:04:23Z</dcterms:created>
  <dcterms:modified xsi:type="dcterms:W3CDTF">2025-12-22T15:57:04Z</dcterms:modified>
</cp:coreProperties>
</file>